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12D8E-05C2-4B88-9556-F231015EF8DB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445C9C-A7D0-4750-AA80-ADD89116241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12D8E-05C2-4B88-9556-F231015EF8DB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5C9C-A7D0-4750-AA80-ADD8911624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12D8E-05C2-4B88-9556-F231015EF8DB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5C9C-A7D0-4750-AA80-ADD8911624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7112D8E-05C2-4B88-9556-F231015EF8DB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7445C9C-A7D0-4750-AA80-ADD89116241C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12D8E-05C2-4B88-9556-F231015EF8DB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5C9C-A7D0-4750-AA80-ADD89116241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12D8E-05C2-4B88-9556-F231015EF8DB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5C9C-A7D0-4750-AA80-ADD89116241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5C9C-A7D0-4750-AA80-ADD89116241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12D8E-05C2-4B88-9556-F231015EF8DB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12D8E-05C2-4B88-9556-F231015EF8DB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5C9C-A7D0-4750-AA80-ADD89116241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12D8E-05C2-4B88-9556-F231015EF8DB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5C9C-A7D0-4750-AA80-ADD8911624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7112D8E-05C2-4B88-9556-F231015EF8DB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7445C9C-A7D0-4750-AA80-ADD89116241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12D8E-05C2-4B88-9556-F231015EF8DB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445C9C-A7D0-4750-AA80-ADD89116241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7112D8E-05C2-4B88-9556-F231015EF8DB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7445C9C-A7D0-4750-AA80-ADD89116241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H</a:t>
            </a:r>
            <a:r>
              <a:rPr lang="es-MX" dirty="0" smtClean="0"/>
              <a:t>istoria de la Tipografía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Siglo</a:t>
            </a:r>
            <a:r>
              <a:rPr lang="en-US" dirty="0" smtClean="0"/>
              <a:t> XVIII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2000" dirty="0" err="1"/>
              <a:t>Francois</a:t>
            </a:r>
            <a:r>
              <a:rPr lang="es-MX" sz="2000" dirty="0"/>
              <a:t> </a:t>
            </a:r>
            <a:r>
              <a:rPr lang="es-MX" sz="2000" dirty="0" err="1"/>
              <a:t>Didot</a:t>
            </a:r>
            <a:r>
              <a:rPr lang="es-MX" sz="2000" dirty="0"/>
              <a:t> y </a:t>
            </a:r>
            <a:r>
              <a:rPr lang="es-MX" sz="2000" dirty="0" err="1"/>
              <a:t>Francois</a:t>
            </a:r>
            <a:r>
              <a:rPr lang="es-MX" sz="2000" dirty="0"/>
              <a:t> </a:t>
            </a:r>
            <a:r>
              <a:rPr lang="es-MX" sz="2000" dirty="0" err="1"/>
              <a:t>Ambroise</a:t>
            </a:r>
            <a:r>
              <a:rPr lang="es-MX" sz="2000" dirty="0"/>
              <a:t> y nietos</a:t>
            </a:r>
            <a:endParaRPr lang="en-US" sz="2000" dirty="0"/>
          </a:p>
          <a:p>
            <a:r>
              <a:rPr lang="es-MX" sz="2000" dirty="0" err="1"/>
              <a:t>Didot</a:t>
            </a:r>
            <a:r>
              <a:rPr lang="es-MX" sz="2000" dirty="0"/>
              <a:t> comenzó en la ciudad de parís en 1713</a:t>
            </a:r>
            <a:endParaRPr lang="en-US" sz="2000" dirty="0"/>
          </a:p>
          <a:p>
            <a:r>
              <a:rPr lang="es-MX" sz="2000" dirty="0"/>
              <a:t>Requieren un lugar especial en la historia dé la impresión francesa del siglo XVIII.</a:t>
            </a:r>
            <a:endParaRPr lang="en-US" sz="2000" dirty="0"/>
          </a:p>
          <a:p>
            <a:r>
              <a:rPr lang="es-MX" sz="2000" dirty="0"/>
              <a:t>Fue tipógrafo, impresor y editor, los tipos que diseño fueron grabados por Jacques- Louis </a:t>
            </a:r>
            <a:r>
              <a:rPr lang="es-MX" sz="2000" dirty="0" err="1"/>
              <a:t>Vafflard</a:t>
            </a:r>
            <a:r>
              <a:rPr lang="es-MX" sz="2000" dirty="0"/>
              <a:t>.</a:t>
            </a:r>
            <a:endParaRPr lang="en-US" sz="2000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Imagen 1" descr="http://history-of-type.wikispaces.com/file/view/bodoni_portrait_d11961i48.jpg/166936137/bodoni_portrait_d11961i48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32656"/>
            <a:ext cx="3888432" cy="58476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magen 2" descr="http://luc.devroye.org/PatrickGriffin+KevinAllanKing-RatioModern-2011--after-FWKleukens-1923.gif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340768"/>
            <a:ext cx="6696744" cy="40296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 smtClean="0"/>
              <a:t>Philippe</a:t>
            </a:r>
            <a:r>
              <a:rPr lang="es-MX" dirty="0" smtClean="0"/>
              <a:t> </a:t>
            </a:r>
            <a:r>
              <a:rPr lang="es-MX" dirty="0" err="1" smtClean="0"/>
              <a:t>Grandjean</a:t>
            </a:r>
            <a:r>
              <a:rPr lang="es-MX" dirty="0" smtClean="0"/>
              <a:t> terminó los caracteres del </a:t>
            </a:r>
            <a:r>
              <a:rPr lang="es-MX" dirty="0" err="1" smtClean="0"/>
              <a:t>romain</a:t>
            </a:r>
            <a:r>
              <a:rPr lang="es-MX" dirty="0" smtClean="0"/>
              <a:t> du </a:t>
            </a:r>
            <a:r>
              <a:rPr lang="es-MX" dirty="0" err="1" smtClean="0"/>
              <a:t>roi</a:t>
            </a:r>
            <a:r>
              <a:rPr lang="es-MX" dirty="0" smtClean="0"/>
              <a:t> hasta 1745, su trabajo fue continuado  por Jean Alexandre y Louis-René Luce.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http://tipografos.net/tipos/exemplo-grandjea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908720"/>
            <a:ext cx="5472608" cy="4976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Pierre </a:t>
            </a:r>
            <a:r>
              <a:rPr lang="es-MX" dirty="0" err="1" smtClean="0"/>
              <a:t>Simon</a:t>
            </a:r>
            <a:r>
              <a:rPr lang="es-MX" dirty="0" smtClean="0"/>
              <a:t> </a:t>
            </a:r>
            <a:r>
              <a:rPr lang="es-MX" dirty="0" err="1" smtClean="0"/>
              <a:t>Fournier</a:t>
            </a:r>
            <a:r>
              <a:rPr lang="es-MX" dirty="0" smtClean="0"/>
              <a:t> publico su libro llamado</a:t>
            </a:r>
            <a:r>
              <a:rPr lang="fr-FR" dirty="0" smtClean="0"/>
              <a:t> </a:t>
            </a:r>
            <a:r>
              <a:rPr lang="fr-FR" dirty="0" err="1" smtClean="0"/>
              <a:t>Modeles</a:t>
            </a:r>
            <a:r>
              <a:rPr lang="fr-FR" dirty="0" smtClean="0"/>
              <a:t> des </a:t>
            </a:r>
            <a:r>
              <a:rPr lang="fr-FR" dirty="0" err="1" smtClean="0"/>
              <a:t>caractéres</a:t>
            </a:r>
            <a:r>
              <a:rPr lang="fr-FR" dirty="0" smtClean="0"/>
              <a:t> de l'imprimerie et des autres choses nécessaires au dit art</a:t>
            </a:r>
            <a:r>
              <a:rPr lang="es-MX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William </a:t>
            </a:r>
            <a:r>
              <a:rPr lang="es-MX" dirty="0" err="1" smtClean="0"/>
              <a:t>Caslon</a:t>
            </a:r>
            <a:r>
              <a:rPr lang="es-MX" dirty="0" smtClean="0"/>
              <a:t> es el más célebre y exitoso fundidor de tipos inglés, se inspiró en los modelos holandeses para sus propios tipos romanos e itálicos.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err="1"/>
              <a:t>Jonh</a:t>
            </a:r>
            <a:r>
              <a:rPr lang="es-ES" dirty="0"/>
              <a:t> </a:t>
            </a:r>
            <a:r>
              <a:rPr lang="es-ES" dirty="0" err="1"/>
              <a:t>Baskerville</a:t>
            </a:r>
            <a:r>
              <a:rPr lang="es-ES" dirty="0"/>
              <a:t> trabajo en Inglaterra, estableció una imprenta en Birmingham, el nunca grabo sus </a:t>
            </a:r>
            <a:r>
              <a:rPr lang="es-ES" dirty="0" err="1"/>
              <a:t>porpios</a:t>
            </a:r>
            <a:r>
              <a:rPr lang="es-ES" dirty="0"/>
              <a:t> tipos móviles ,si no contrato a un empleado, a un artesano llamado </a:t>
            </a:r>
            <a:r>
              <a:rPr lang="es-ES" dirty="0" err="1"/>
              <a:t>jonh</a:t>
            </a:r>
            <a:r>
              <a:rPr lang="es-ES" dirty="0"/>
              <a:t> Handy para que grabara los diseños de el.  Los diseños de </a:t>
            </a:r>
            <a:r>
              <a:rPr lang="es-ES" dirty="0" err="1"/>
              <a:t>Baskerville</a:t>
            </a:r>
            <a:r>
              <a:rPr lang="es-ES" dirty="0"/>
              <a:t> son tipo neoclásico y representa el estilo entre el diseño antiguo y moderno. Este personaje elaboro libros,  diseños y acondiciono varios de sus diseños que fue mejorando que edito sus libros que imprimió. 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magen 1" descr="File:Baskerville-oldface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7" y="404664"/>
            <a:ext cx="7136073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Joseph </a:t>
            </a:r>
            <a:r>
              <a:rPr lang="es-ES" dirty="0" err="1"/>
              <a:t>Fry</a:t>
            </a:r>
            <a:r>
              <a:rPr lang="es-ES" dirty="0"/>
              <a:t>, </a:t>
            </a:r>
            <a:r>
              <a:rPr lang="es-ES" dirty="0" err="1"/>
              <a:t>Laston</a:t>
            </a:r>
            <a:r>
              <a:rPr lang="es-ES" dirty="0"/>
              <a:t> </a:t>
            </a:r>
            <a:r>
              <a:rPr lang="es-ES" dirty="0" err="1"/>
              <a:t>Monotype</a:t>
            </a:r>
            <a:r>
              <a:rPr lang="es-ES" dirty="0"/>
              <a:t>, </a:t>
            </a:r>
            <a:r>
              <a:rPr lang="es-ES" dirty="0" err="1"/>
              <a:t>Stempel</a:t>
            </a:r>
            <a:r>
              <a:rPr lang="es-ES" dirty="0"/>
              <a:t>, </a:t>
            </a:r>
            <a:r>
              <a:rPr lang="es-ES" dirty="0" err="1"/>
              <a:t>Mergenthaler</a:t>
            </a:r>
            <a:r>
              <a:rPr lang="es-ES" dirty="0"/>
              <a:t> </a:t>
            </a:r>
            <a:r>
              <a:rPr lang="es-ES" dirty="0" err="1"/>
              <a:t>Linotype</a:t>
            </a:r>
            <a:r>
              <a:rPr lang="es-ES" dirty="0"/>
              <a:t> y </a:t>
            </a:r>
            <a:r>
              <a:rPr lang="es-ES" dirty="0" err="1"/>
              <a:t>Deberny</a:t>
            </a:r>
            <a:r>
              <a:rPr lang="es-ES" dirty="0"/>
              <a:t> y </a:t>
            </a:r>
            <a:r>
              <a:rPr lang="es-ES" dirty="0" err="1"/>
              <a:t>Peignot</a:t>
            </a:r>
            <a:r>
              <a:rPr lang="es-ES" dirty="0"/>
              <a:t> estos personajes utilizaron tipos móviles de </a:t>
            </a:r>
            <a:r>
              <a:rPr lang="es-ES" dirty="0" err="1"/>
              <a:t>Baskerville</a:t>
            </a:r>
            <a:r>
              <a:rPr lang="es-ES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magen 4" descr="http://www.identifont.com/samples/adobe/Bodoni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717032"/>
            <a:ext cx="4032448" cy="2688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n 7" descr="http://tentulogo.es/blog/wp-content/uploads/2010/11/tipografia-bodoni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3140968"/>
            <a:ext cx="3024336" cy="3564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err="1"/>
              <a:t>Giambattista</a:t>
            </a:r>
            <a:r>
              <a:rPr lang="es-ES" dirty="0"/>
              <a:t> </a:t>
            </a:r>
            <a:r>
              <a:rPr lang="es-ES" dirty="0" err="1"/>
              <a:t>Bodoni</a:t>
            </a:r>
            <a:r>
              <a:rPr lang="es-ES" dirty="0"/>
              <a:t>  en 1768 en la edad de 28 anos estaba a cargo de la </a:t>
            </a:r>
            <a:r>
              <a:rPr lang="es-ES" dirty="0" err="1"/>
              <a:t>Stamperia</a:t>
            </a:r>
            <a:r>
              <a:rPr lang="es-ES" dirty="0"/>
              <a:t> </a:t>
            </a:r>
            <a:r>
              <a:rPr lang="es-ES" dirty="0" err="1"/>
              <a:t>Reale</a:t>
            </a:r>
            <a:r>
              <a:rPr lang="es-ES" dirty="0"/>
              <a:t> porque era impresor privado de la corte. Este personaje en 1791 </a:t>
            </a:r>
            <a:r>
              <a:rPr lang="es-ES" dirty="0" err="1"/>
              <a:t>rediseno</a:t>
            </a:r>
            <a:r>
              <a:rPr lang="es-ES" dirty="0"/>
              <a:t> las formas de las letras romanas, con aspecto </a:t>
            </a:r>
            <a:r>
              <a:rPr lang="es-ES" dirty="0" err="1"/>
              <a:t>matematico</a:t>
            </a:r>
            <a:r>
              <a:rPr lang="es-ES" dirty="0"/>
              <a:t>, </a:t>
            </a:r>
            <a:r>
              <a:rPr lang="es-ES" dirty="0" err="1"/>
              <a:t>geomatrico</a:t>
            </a:r>
            <a:r>
              <a:rPr lang="es-ES" dirty="0"/>
              <a:t>, y </a:t>
            </a:r>
            <a:r>
              <a:rPr lang="es-ES" dirty="0" err="1"/>
              <a:t>mecanico</a:t>
            </a:r>
            <a:r>
              <a:rPr lang="es-ES" dirty="0"/>
              <a:t>, se cree que se inspiro en los tipos móviles de </a:t>
            </a:r>
            <a:r>
              <a:rPr lang="es-ES" dirty="0" err="1"/>
              <a:t>Firmin</a:t>
            </a:r>
            <a:r>
              <a:rPr lang="es-ES" dirty="0"/>
              <a:t> </a:t>
            </a:r>
            <a:r>
              <a:rPr lang="es-ES" dirty="0" err="1"/>
              <a:t>Didot</a:t>
            </a:r>
            <a:r>
              <a:rPr lang="es-ES" dirty="0"/>
              <a:t> ya mas adelante se publico que forman parte ya de </a:t>
            </a:r>
            <a:r>
              <a:rPr lang="es-ES" dirty="0" err="1"/>
              <a:t>bodoni</a:t>
            </a:r>
            <a:r>
              <a:rPr lang="es-ES" dirty="0"/>
              <a:t>. El diseño </a:t>
            </a:r>
            <a:r>
              <a:rPr lang="es-ES" dirty="0" err="1"/>
              <a:t>alrrededor</a:t>
            </a:r>
            <a:r>
              <a:rPr lang="es-ES" dirty="0"/>
              <a:t> de 300 tipos y planeo su libro para presentar su trabajo. </a:t>
            </a:r>
            <a:r>
              <a:rPr lang="es-ES" dirty="0" err="1"/>
              <a:t>Despues</a:t>
            </a:r>
            <a:r>
              <a:rPr lang="es-ES" dirty="0"/>
              <a:t> de que murió su viuda y capataz, continuaron con el proyecto y publicaron el libro llamado </a:t>
            </a:r>
            <a:r>
              <a:rPr lang="es-ES" dirty="0" err="1"/>
              <a:t>Manuale</a:t>
            </a:r>
            <a:r>
              <a:rPr lang="es-ES" dirty="0"/>
              <a:t> </a:t>
            </a:r>
            <a:r>
              <a:rPr lang="es-ES" dirty="0" err="1"/>
              <a:t>Tipografico</a:t>
            </a:r>
            <a:r>
              <a:rPr lang="es-ES" dirty="0"/>
              <a:t> en 1818.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21</TotalTime>
  <Words>337</Words>
  <Application>Microsoft Office PowerPoint</Application>
  <PresentationFormat>On-screen Show (4:3)</PresentationFormat>
  <Paragraphs>12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Paper</vt:lpstr>
      <vt:lpstr>Siglo XVIII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Siglo XVIII</dc:title>
  <dc:creator>Nero</dc:creator>
  <cp:lastModifiedBy>Nero</cp:lastModifiedBy>
  <cp:revision>3</cp:revision>
  <dcterms:created xsi:type="dcterms:W3CDTF">2012-11-15T05:54:03Z</dcterms:created>
  <dcterms:modified xsi:type="dcterms:W3CDTF">2012-11-15T06:15:46Z</dcterms:modified>
</cp:coreProperties>
</file>